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3" r:id="rId5"/>
    <p:sldId id="264" r:id="rId6"/>
    <p:sldId id="265" r:id="rId7"/>
    <p:sldId id="266" r:id="rId8"/>
    <p:sldId id="262" r:id="rId9"/>
    <p:sldId id="260" r:id="rId10"/>
    <p:sldId id="267" r:id="rId11"/>
    <p:sldId id="268" r:id="rId12"/>
    <p:sldId id="261"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86" d="100"/>
          <a:sy n="86" d="100"/>
        </p:scale>
        <p:origin x="48"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0296-5244-4A81-B7E5-22B9F98EC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BB5C89-5E2D-4E8F-B36D-90EF8426A8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7F0933-7387-47AC-BA56-509A51A620B8}"/>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5" name="Footer Placeholder 4">
            <a:extLst>
              <a:ext uri="{FF2B5EF4-FFF2-40B4-BE49-F238E27FC236}">
                <a16:creationId xmlns:a16="http://schemas.microsoft.com/office/drawing/2014/main" id="{F56C744B-205C-4A71-BAA6-7DEEEB4C0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B0CB1E-01A9-4B86-9E48-B3223032293B}"/>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2433624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BE4D-108E-448F-B553-8D275668EB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0174C3-A7DF-409F-A65C-285E7E1358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457404-AFF6-49A0-8DA1-462CBDA193FB}"/>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5" name="Footer Placeholder 4">
            <a:extLst>
              <a:ext uri="{FF2B5EF4-FFF2-40B4-BE49-F238E27FC236}">
                <a16:creationId xmlns:a16="http://schemas.microsoft.com/office/drawing/2014/main" id="{306D6B57-5C60-4B25-9032-B61331D93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973414-4410-4CA2-9B5F-F35D00614DFF}"/>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1589408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2F21E-691B-43D5-8D62-98612AB8A8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18EFCB-ED1A-4EEB-9463-2C066152D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6BAC3-E80D-4C19-B519-837A36B5BA55}"/>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5" name="Footer Placeholder 4">
            <a:extLst>
              <a:ext uri="{FF2B5EF4-FFF2-40B4-BE49-F238E27FC236}">
                <a16:creationId xmlns:a16="http://schemas.microsoft.com/office/drawing/2014/main" id="{5D700D8A-6702-4063-B4E4-0770CE07C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70549-1AF8-4010-8E86-B3C68CC3FE6C}"/>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149082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F6D8-A5CE-4B05-BF9F-E441DFC0B8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E29C48-A0CE-4170-A13E-66705C23C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CA7F57-F009-4A07-B4F2-059D2D7F204A}"/>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5" name="Footer Placeholder 4">
            <a:extLst>
              <a:ext uri="{FF2B5EF4-FFF2-40B4-BE49-F238E27FC236}">
                <a16:creationId xmlns:a16="http://schemas.microsoft.com/office/drawing/2014/main" id="{2D51576E-54E4-4724-97DC-955B0242B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8F3A2-CEC7-4B70-B862-4A508942146C}"/>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407909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3245-BC41-4B48-89DC-117E9E0386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A3AD3-996B-4CE9-B1CD-0CCA27CA01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0399A-2F54-4649-8870-8C1C5AE5B0F9}"/>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5" name="Footer Placeholder 4">
            <a:extLst>
              <a:ext uri="{FF2B5EF4-FFF2-40B4-BE49-F238E27FC236}">
                <a16:creationId xmlns:a16="http://schemas.microsoft.com/office/drawing/2014/main" id="{854DC2C4-DD4A-4163-8F9E-B5AEA9A50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8E9EA-6891-40BF-9908-DB088CB9962C}"/>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1919399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A93D-CDB7-48ED-8183-AB6BC51834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A0B81-B2F1-475E-9668-B543B6F87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23D3C7-3F68-4D3F-A309-09D760396E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4924AE-BB73-4759-BB42-3BD2CE59688D}"/>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6" name="Footer Placeholder 5">
            <a:extLst>
              <a:ext uri="{FF2B5EF4-FFF2-40B4-BE49-F238E27FC236}">
                <a16:creationId xmlns:a16="http://schemas.microsoft.com/office/drawing/2014/main" id="{8C00F69D-072E-4B40-99C9-9D4D3AADE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99225-5CC5-4DA2-A329-6463C7933BEC}"/>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1846761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4B5CC-5FBD-4F02-A21F-54237E2213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2AE1B3-9416-4AD4-BE24-7FD732B8B9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29C1A8-8593-45BB-8E38-C031D5CD59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1E6CDE-DAC2-4E2E-A5D2-1B7BC2B12E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6A3A3-6C36-463F-8D34-8DD7FFA794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855634-4BBA-43EC-B7F3-50F409B934DC}"/>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8" name="Footer Placeholder 7">
            <a:extLst>
              <a:ext uri="{FF2B5EF4-FFF2-40B4-BE49-F238E27FC236}">
                <a16:creationId xmlns:a16="http://schemas.microsoft.com/office/drawing/2014/main" id="{CDB2C5D9-3BB6-48E9-B8F1-12B0C9D6BD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0B96EA-6AFD-43FD-96A2-3EC93A749BC7}"/>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2097856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91FE-AE8C-4D3F-AAD9-4F16857779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A1078E-8BF1-4F4C-BE81-9D13E7A8F2A5}"/>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4" name="Footer Placeholder 3">
            <a:extLst>
              <a:ext uri="{FF2B5EF4-FFF2-40B4-BE49-F238E27FC236}">
                <a16:creationId xmlns:a16="http://schemas.microsoft.com/office/drawing/2014/main" id="{CCE017EC-13A4-4FD9-B633-A32787985D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69237-AF23-485D-81B8-C69C773CE9AA}"/>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1908879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78B97-A13B-4284-82E3-6D7FA9DF95CB}"/>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3" name="Footer Placeholder 2">
            <a:extLst>
              <a:ext uri="{FF2B5EF4-FFF2-40B4-BE49-F238E27FC236}">
                <a16:creationId xmlns:a16="http://schemas.microsoft.com/office/drawing/2014/main" id="{881C355D-A9D2-4F43-A0CD-8D872FE4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894D98-72A5-4E16-AEA4-1515F6A67A77}"/>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517683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FC1A-4668-42E4-B2A2-9197F64F68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9025BC-12F6-4935-B660-835F15C101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7A5396-8C48-47DD-A440-E71CFEE35A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5D0450-3E92-4C15-A74C-70300E93FC28}"/>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6" name="Footer Placeholder 5">
            <a:extLst>
              <a:ext uri="{FF2B5EF4-FFF2-40B4-BE49-F238E27FC236}">
                <a16:creationId xmlns:a16="http://schemas.microsoft.com/office/drawing/2014/main" id="{C41A1B5E-524D-4142-9B3A-26E6C61C2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3ECB78-6286-4244-B304-5FF818877BC4}"/>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2448236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32DE-7485-46FF-83EE-1EF5EBE5C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9C7DA4-5C05-4372-BC1B-99700F9B0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8845C2-0DA7-4761-9FFF-2F66CF0E96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303D0-6065-48F6-9F53-E06269429249}"/>
              </a:ext>
            </a:extLst>
          </p:cNvPr>
          <p:cNvSpPr>
            <a:spLocks noGrp="1"/>
          </p:cNvSpPr>
          <p:nvPr>
            <p:ph type="dt" sz="half" idx="10"/>
          </p:nvPr>
        </p:nvSpPr>
        <p:spPr/>
        <p:txBody>
          <a:bodyPr/>
          <a:lstStyle/>
          <a:p>
            <a:fld id="{A8EB609A-73F9-4A85-8029-47B0143A6B9E}" type="datetimeFigureOut">
              <a:rPr lang="en-US" smtClean="0"/>
              <a:t>4/25/2022</a:t>
            </a:fld>
            <a:endParaRPr lang="en-US"/>
          </a:p>
        </p:txBody>
      </p:sp>
      <p:sp>
        <p:nvSpPr>
          <p:cNvPr id="6" name="Footer Placeholder 5">
            <a:extLst>
              <a:ext uri="{FF2B5EF4-FFF2-40B4-BE49-F238E27FC236}">
                <a16:creationId xmlns:a16="http://schemas.microsoft.com/office/drawing/2014/main" id="{D8782997-99CE-4B21-BA90-DB2899853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5B8021-4CB8-4194-B268-81A7A964B80D}"/>
              </a:ext>
            </a:extLst>
          </p:cNvPr>
          <p:cNvSpPr>
            <a:spLocks noGrp="1"/>
          </p:cNvSpPr>
          <p:nvPr>
            <p:ph type="sldNum" sz="quarter" idx="12"/>
          </p:nvPr>
        </p:nvSpPr>
        <p:spPr/>
        <p:txBody>
          <a:bodyPr/>
          <a:lstStyle/>
          <a:p>
            <a:fld id="{A8AEE626-BCDA-4BDC-B150-4C2795BC1397}" type="slidenum">
              <a:rPr lang="en-US" smtClean="0"/>
              <a:t>‹#›</a:t>
            </a:fld>
            <a:endParaRPr lang="en-US"/>
          </a:p>
        </p:txBody>
      </p:sp>
    </p:spTree>
    <p:extLst>
      <p:ext uri="{BB962C8B-B14F-4D97-AF65-F5344CB8AC3E}">
        <p14:creationId xmlns:p14="http://schemas.microsoft.com/office/powerpoint/2010/main" val="3541873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487DDC-2915-4C87-85FD-97FDCA50A1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208E69-5945-4960-B6CF-04EB9A74B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72CB1-4AEA-427E-8867-27CE963425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B609A-73F9-4A85-8029-47B0143A6B9E}" type="datetimeFigureOut">
              <a:rPr lang="en-US" smtClean="0"/>
              <a:t>4/25/2022</a:t>
            </a:fld>
            <a:endParaRPr lang="en-US"/>
          </a:p>
        </p:txBody>
      </p:sp>
      <p:sp>
        <p:nvSpPr>
          <p:cNvPr id="5" name="Footer Placeholder 4">
            <a:extLst>
              <a:ext uri="{FF2B5EF4-FFF2-40B4-BE49-F238E27FC236}">
                <a16:creationId xmlns:a16="http://schemas.microsoft.com/office/drawing/2014/main" id="{F3ECDC3A-9BA7-4D7A-8301-F7CA91ABF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F88DA-3A98-4BB2-9E50-8F18EABF9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EE626-BCDA-4BDC-B150-4C2795BC1397}" type="slidenum">
              <a:rPr lang="en-US" smtClean="0"/>
              <a:t>‹#›</a:t>
            </a:fld>
            <a:endParaRPr lang="en-US"/>
          </a:p>
        </p:txBody>
      </p:sp>
    </p:spTree>
    <p:extLst>
      <p:ext uri="{BB962C8B-B14F-4D97-AF65-F5344CB8AC3E}">
        <p14:creationId xmlns:p14="http://schemas.microsoft.com/office/powerpoint/2010/main" val="911115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fttt.com/explore/new_to_ifttt" TargetMode="External"/><Relationship Id="rId2" Type="http://schemas.openxmlformats.org/officeDocument/2006/relationships/hyperlink" Target="https://www.computerworld.com/article/3393177/5-ifttt-alternatives-worth-trying.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7167-DD0A-4DD1-B55C-4478E635DBD7}"/>
              </a:ext>
            </a:extLst>
          </p:cNvPr>
          <p:cNvSpPr>
            <a:spLocks noGrp="1"/>
          </p:cNvSpPr>
          <p:nvPr>
            <p:ph type="ctrTitle"/>
          </p:nvPr>
        </p:nvSpPr>
        <p:spPr/>
        <p:txBody>
          <a:bodyPr>
            <a:normAutofit/>
          </a:bodyPr>
          <a:lstStyle/>
          <a:p>
            <a:r>
              <a:rPr lang="en-US" dirty="0"/>
              <a:t>IFTTT Project </a:t>
            </a:r>
          </a:p>
        </p:txBody>
      </p:sp>
      <p:sp>
        <p:nvSpPr>
          <p:cNvPr id="3" name="Subtitle 2">
            <a:extLst>
              <a:ext uri="{FF2B5EF4-FFF2-40B4-BE49-F238E27FC236}">
                <a16:creationId xmlns:a16="http://schemas.microsoft.com/office/drawing/2014/main" id="{F8886DF4-22FB-429D-B1FB-17601DF373B3}"/>
              </a:ext>
            </a:extLst>
          </p:cNvPr>
          <p:cNvSpPr>
            <a:spLocks noGrp="1"/>
          </p:cNvSpPr>
          <p:nvPr>
            <p:ph type="subTitle" idx="1"/>
          </p:nvPr>
        </p:nvSpPr>
        <p:spPr/>
        <p:txBody>
          <a:bodyPr/>
          <a:lstStyle/>
          <a:p>
            <a:r>
              <a:rPr lang="en-US" b="1" dirty="0"/>
              <a:t>Ben Sottile</a:t>
            </a:r>
          </a:p>
        </p:txBody>
      </p:sp>
    </p:spTree>
    <p:extLst>
      <p:ext uri="{BB962C8B-B14F-4D97-AF65-F5344CB8AC3E}">
        <p14:creationId xmlns:p14="http://schemas.microsoft.com/office/powerpoint/2010/main" val="1950102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87E8-0B6F-4030-A411-DC2EB129310D}"/>
              </a:ext>
            </a:extLst>
          </p:cNvPr>
          <p:cNvSpPr>
            <a:spLocks noGrp="1"/>
          </p:cNvSpPr>
          <p:nvPr>
            <p:ph type="title"/>
          </p:nvPr>
        </p:nvSpPr>
        <p:spPr/>
        <p:txBody>
          <a:bodyPr/>
          <a:lstStyle/>
          <a:p>
            <a:r>
              <a:rPr lang="en-US" dirty="0"/>
              <a:t>Automate.io</a:t>
            </a:r>
          </a:p>
        </p:txBody>
      </p:sp>
      <p:sp>
        <p:nvSpPr>
          <p:cNvPr id="6" name="TextBox 5">
            <a:extLst>
              <a:ext uri="{FF2B5EF4-FFF2-40B4-BE49-F238E27FC236}">
                <a16:creationId xmlns:a16="http://schemas.microsoft.com/office/drawing/2014/main" id="{670725BE-3B3A-4BA0-9B8C-2C1B76F5B836}"/>
              </a:ext>
            </a:extLst>
          </p:cNvPr>
          <p:cNvSpPr txBox="1"/>
          <p:nvPr/>
        </p:nvSpPr>
        <p:spPr>
          <a:xfrm>
            <a:off x="570806" y="1690688"/>
            <a:ext cx="6511637" cy="646331"/>
          </a:xfrm>
          <a:prstGeom prst="rect">
            <a:avLst/>
          </a:prstGeom>
          <a:noFill/>
        </p:spPr>
        <p:txBody>
          <a:bodyPr wrap="square" rtlCol="0">
            <a:spAutoFit/>
          </a:bodyPr>
          <a:lstStyle/>
          <a:p>
            <a:pPr marL="285750" indent="-285750">
              <a:buFont typeface="Arial" panose="020B0604020202020204" pitchFamily="34" charset="0"/>
              <a:buChar char="•"/>
            </a:pPr>
            <a:r>
              <a:rPr lang="en-US" dirty="0"/>
              <a:t>Applet: Log the date files are modified, the file, and the user who </a:t>
            </a:r>
            <a:r>
              <a:rPr lang="en-US" dirty="0" err="1"/>
              <a:t>modifed</a:t>
            </a:r>
            <a:r>
              <a:rPr lang="en-US" dirty="0"/>
              <a:t> it</a:t>
            </a:r>
          </a:p>
        </p:txBody>
      </p:sp>
      <p:pic>
        <p:nvPicPr>
          <p:cNvPr id="12" name="Picture 11">
            <a:extLst>
              <a:ext uri="{FF2B5EF4-FFF2-40B4-BE49-F238E27FC236}">
                <a16:creationId xmlns:a16="http://schemas.microsoft.com/office/drawing/2014/main" id="{0E0002A0-DE78-4C82-8758-4E5D32BE691A}"/>
              </a:ext>
            </a:extLst>
          </p:cNvPr>
          <p:cNvPicPr>
            <a:picLocks noChangeAspect="1"/>
          </p:cNvPicPr>
          <p:nvPr/>
        </p:nvPicPr>
        <p:blipFill>
          <a:blip r:embed="rId2"/>
          <a:stretch>
            <a:fillRect/>
          </a:stretch>
        </p:blipFill>
        <p:spPr>
          <a:xfrm>
            <a:off x="6151418" y="3004128"/>
            <a:ext cx="4766655" cy="3177770"/>
          </a:xfrm>
          <a:prstGeom prst="rect">
            <a:avLst/>
          </a:prstGeom>
        </p:spPr>
      </p:pic>
      <p:pic>
        <p:nvPicPr>
          <p:cNvPr id="14" name="Picture 13">
            <a:extLst>
              <a:ext uri="{FF2B5EF4-FFF2-40B4-BE49-F238E27FC236}">
                <a16:creationId xmlns:a16="http://schemas.microsoft.com/office/drawing/2014/main" id="{C78D5DCD-78FD-4226-BCA2-319E43DEEC71}"/>
              </a:ext>
            </a:extLst>
          </p:cNvPr>
          <p:cNvPicPr>
            <a:picLocks noChangeAspect="1"/>
          </p:cNvPicPr>
          <p:nvPr/>
        </p:nvPicPr>
        <p:blipFill>
          <a:blip r:embed="rId3"/>
          <a:stretch>
            <a:fillRect/>
          </a:stretch>
        </p:blipFill>
        <p:spPr>
          <a:xfrm>
            <a:off x="570807" y="2918576"/>
            <a:ext cx="4947805" cy="3298537"/>
          </a:xfrm>
          <a:prstGeom prst="rect">
            <a:avLst/>
          </a:prstGeom>
        </p:spPr>
      </p:pic>
    </p:spTree>
    <p:extLst>
      <p:ext uri="{BB962C8B-B14F-4D97-AF65-F5344CB8AC3E}">
        <p14:creationId xmlns:p14="http://schemas.microsoft.com/office/powerpoint/2010/main" val="2027231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E705-63A7-4AC6-84A7-B3E22C2ED6B3}"/>
              </a:ext>
            </a:extLst>
          </p:cNvPr>
          <p:cNvSpPr>
            <a:spLocks noGrp="1"/>
          </p:cNvSpPr>
          <p:nvPr>
            <p:ph type="title"/>
          </p:nvPr>
        </p:nvSpPr>
        <p:spPr/>
        <p:txBody>
          <a:bodyPr/>
          <a:lstStyle/>
          <a:p>
            <a:r>
              <a:rPr lang="en-US" dirty="0"/>
              <a:t>Make </a:t>
            </a:r>
          </a:p>
        </p:txBody>
      </p:sp>
      <p:pic>
        <p:nvPicPr>
          <p:cNvPr id="5" name="Content Placeholder 4">
            <a:extLst>
              <a:ext uri="{FF2B5EF4-FFF2-40B4-BE49-F238E27FC236}">
                <a16:creationId xmlns:a16="http://schemas.microsoft.com/office/drawing/2014/main" id="{7FB55B66-5B37-4269-85C5-88E86C08F7A7}"/>
              </a:ext>
            </a:extLst>
          </p:cNvPr>
          <p:cNvPicPr>
            <a:picLocks noGrp="1" noChangeAspect="1"/>
          </p:cNvPicPr>
          <p:nvPr>
            <p:ph idx="1"/>
          </p:nvPr>
        </p:nvPicPr>
        <p:blipFill rotWithShape="1">
          <a:blip r:embed="rId2"/>
          <a:srcRect t="583" r="29283"/>
          <a:stretch/>
        </p:blipFill>
        <p:spPr>
          <a:xfrm>
            <a:off x="5592322" y="1961803"/>
            <a:ext cx="4615707" cy="4325995"/>
          </a:xfrm>
        </p:spPr>
      </p:pic>
      <p:sp>
        <p:nvSpPr>
          <p:cNvPr id="6" name="TextBox 5">
            <a:extLst>
              <a:ext uri="{FF2B5EF4-FFF2-40B4-BE49-F238E27FC236}">
                <a16:creationId xmlns:a16="http://schemas.microsoft.com/office/drawing/2014/main" id="{49FDCF24-1A4B-4DB4-92F3-8971E8A0308F}"/>
              </a:ext>
            </a:extLst>
          </p:cNvPr>
          <p:cNvSpPr txBox="1"/>
          <p:nvPr/>
        </p:nvSpPr>
        <p:spPr>
          <a:xfrm>
            <a:off x="886691" y="1690688"/>
            <a:ext cx="4245033" cy="646331"/>
          </a:xfrm>
          <a:prstGeom prst="rect">
            <a:avLst/>
          </a:prstGeom>
          <a:noFill/>
        </p:spPr>
        <p:txBody>
          <a:bodyPr wrap="square" rtlCol="0">
            <a:spAutoFit/>
          </a:bodyPr>
          <a:lstStyle/>
          <a:p>
            <a:r>
              <a:rPr lang="en-US" dirty="0"/>
              <a:t>Applet: Update google sheets every time a new discord message is added</a:t>
            </a:r>
          </a:p>
        </p:txBody>
      </p:sp>
      <p:pic>
        <p:nvPicPr>
          <p:cNvPr id="8" name="Picture 7">
            <a:extLst>
              <a:ext uri="{FF2B5EF4-FFF2-40B4-BE49-F238E27FC236}">
                <a16:creationId xmlns:a16="http://schemas.microsoft.com/office/drawing/2014/main" id="{FF51DE77-41B9-414B-A248-6015F3D6F21C}"/>
              </a:ext>
            </a:extLst>
          </p:cNvPr>
          <p:cNvPicPr>
            <a:picLocks noChangeAspect="1"/>
          </p:cNvPicPr>
          <p:nvPr/>
        </p:nvPicPr>
        <p:blipFill rotWithShape="1">
          <a:blip r:embed="rId3"/>
          <a:srcRect l="1" t="72553" r="-5554" b="4601"/>
          <a:stretch/>
        </p:blipFill>
        <p:spPr>
          <a:xfrm>
            <a:off x="510519" y="2828565"/>
            <a:ext cx="5780116" cy="834017"/>
          </a:xfrm>
          <a:prstGeom prst="rect">
            <a:avLst/>
          </a:prstGeom>
        </p:spPr>
      </p:pic>
      <p:pic>
        <p:nvPicPr>
          <p:cNvPr id="10" name="Picture 9">
            <a:extLst>
              <a:ext uri="{FF2B5EF4-FFF2-40B4-BE49-F238E27FC236}">
                <a16:creationId xmlns:a16="http://schemas.microsoft.com/office/drawing/2014/main" id="{44CC577A-13A9-4932-A72F-087FF5B5ACCD}"/>
              </a:ext>
            </a:extLst>
          </p:cNvPr>
          <p:cNvPicPr>
            <a:picLocks noChangeAspect="1"/>
          </p:cNvPicPr>
          <p:nvPr/>
        </p:nvPicPr>
        <p:blipFill rotWithShape="1">
          <a:blip r:embed="rId4"/>
          <a:srcRect l="6" t="35960" r="-154" b="-1"/>
          <a:stretch/>
        </p:blipFill>
        <p:spPr>
          <a:xfrm>
            <a:off x="510519" y="3701935"/>
            <a:ext cx="5493169" cy="2341762"/>
          </a:xfrm>
          <a:prstGeom prst="rect">
            <a:avLst/>
          </a:prstGeom>
        </p:spPr>
      </p:pic>
    </p:spTree>
    <p:extLst>
      <p:ext uri="{BB962C8B-B14F-4D97-AF65-F5344CB8AC3E}">
        <p14:creationId xmlns:p14="http://schemas.microsoft.com/office/powerpoint/2010/main" val="371757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2ED5-1E0F-472E-8783-F12EA5B1213C}"/>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6AEF5722-89E9-49BB-9C5F-767BD64BB577}"/>
              </a:ext>
            </a:extLst>
          </p:cNvPr>
          <p:cNvSpPr>
            <a:spLocks noGrp="1"/>
          </p:cNvSpPr>
          <p:nvPr>
            <p:ph idx="1"/>
          </p:nvPr>
        </p:nvSpPr>
        <p:spPr/>
        <p:txBody>
          <a:bodyPr/>
          <a:lstStyle/>
          <a:p>
            <a:r>
              <a:rPr lang="en-US" dirty="0"/>
              <a:t>Zappier</a:t>
            </a:r>
          </a:p>
          <a:p>
            <a:pPr lvl="1"/>
            <a:r>
              <a:rPr lang="en-US" dirty="0"/>
              <a:t>It was all around a better experience and I was able to use there tools pretty well.</a:t>
            </a:r>
          </a:p>
          <a:p>
            <a:pPr lvl="1"/>
            <a:r>
              <a:rPr lang="en-US" dirty="0"/>
              <a:t>More tuned to my needs</a:t>
            </a:r>
          </a:p>
          <a:p>
            <a:pPr lvl="1"/>
            <a:r>
              <a:rPr lang="en-US" dirty="0"/>
              <a:t>Easy to use but not simple </a:t>
            </a:r>
            <a:r>
              <a:rPr lang="en-US"/>
              <a:t>in function</a:t>
            </a:r>
            <a:endParaRPr lang="en-US" dirty="0"/>
          </a:p>
        </p:txBody>
      </p:sp>
    </p:spTree>
    <p:extLst>
      <p:ext uri="{BB962C8B-B14F-4D97-AF65-F5344CB8AC3E}">
        <p14:creationId xmlns:p14="http://schemas.microsoft.com/office/powerpoint/2010/main" val="2956220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61C0-BE08-4F66-A725-C42B87B217AE}"/>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DFF0D2AB-28EA-43D4-905F-04849402921E}"/>
              </a:ext>
            </a:extLst>
          </p:cNvPr>
          <p:cNvSpPr>
            <a:spLocks noGrp="1"/>
          </p:cNvSpPr>
          <p:nvPr>
            <p:ph idx="1"/>
          </p:nvPr>
        </p:nvSpPr>
        <p:spPr/>
        <p:txBody>
          <a:bodyPr/>
          <a:lstStyle/>
          <a:p>
            <a:r>
              <a:rPr lang="en-US" dirty="0">
                <a:hlinkClick r:id="rId2"/>
              </a:rPr>
              <a:t>https://www.computerworld.com/article/3393177/5-ifttt-alternatives-worth-trying.html</a:t>
            </a:r>
            <a:endParaRPr lang="en-US" dirty="0"/>
          </a:p>
          <a:p>
            <a:r>
              <a:rPr lang="en-US" dirty="0">
                <a:hlinkClick r:id="rId3"/>
              </a:rPr>
              <a:t>https://ifttt.com/explore/new_to_ifttt</a:t>
            </a:r>
            <a:endParaRPr lang="en-US" dirty="0"/>
          </a:p>
          <a:p>
            <a:endParaRPr lang="en-US" dirty="0"/>
          </a:p>
        </p:txBody>
      </p:sp>
    </p:spTree>
    <p:extLst>
      <p:ext uri="{BB962C8B-B14F-4D97-AF65-F5344CB8AC3E}">
        <p14:creationId xmlns:p14="http://schemas.microsoft.com/office/powerpoint/2010/main" val="545143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7CEF-B49C-46F3-8E29-496047953274}"/>
              </a:ext>
            </a:extLst>
          </p:cNvPr>
          <p:cNvSpPr>
            <a:spLocks noGrp="1"/>
          </p:cNvSpPr>
          <p:nvPr>
            <p:ph type="title"/>
          </p:nvPr>
        </p:nvSpPr>
        <p:spPr/>
        <p:txBody>
          <a:bodyPr/>
          <a:lstStyle/>
          <a:p>
            <a:r>
              <a:rPr lang="en-US" dirty="0"/>
              <a:t>WTF IFTTT</a:t>
            </a:r>
          </a:p>
        </p:txBody>
      </p:sp>
      <p:sp>
        <p:nvSpPr>
          <p:cNvPr id="3" name="Content Placeholder 2">
            <a:extLst>
              <a:ext uri="{FF2B5EF4-FFF2-40B4-BE49-F238E27FC236}">
                <a16:creationId xmlns:a16="http://schemas.microsoft.com/office/drawing/2014/main" id="{5D09EE45-8031-4008-BDA9-99CDDC0A4103}"/>
              </a:ext>
            </a:extLst>
          </p:cNvPr>
          <p:cNvSpPr>
            <a:spLocks noGrp="1"/>
          </p:cNvSpPr>
          <p:nvPr>
            <p:ph idx="1"/>
          </p:nvPr>
        </p:nvSpPr>
        <p:spPr/>
        <p:txBody>
          <a:bodyPr/>
          <a:lstStyle/>
          <a:p>
            <a:r>
              <a:rPr lang="en-US" dirty="0"/>
              <a:t>IFTTT is a service that integrates other applications and surfaces and allows for the automatic integration of apps and services. IFTTT is short for IF This Then That which is how the application operates. One event the directly triggers an event in another application. </a:t>
            </a:r>
          </a:p>
          <a:p>
            <a:pPr marL="0" indent="0">
              <a:buNone/>
            </a:pPr>
            <a:endParaRPr lang="en-US" dirty="0"/>
          </a:p>
        </p:txBody>
      </p:sp>
    </p:spTree>
    <p:extLst>
      <p:ext uri="{BB962C8B-B14F-4D97-AF65-F5344CB8AC3E}">
        <p14:creationId xmlns:p14="http://schemas.microsoft.com/office/powerpoint/2010/main" val="2655309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06AB-FBEE-42CC-8548-0112186D096F}"/>
              </a:ext>
            </a:extLst>
          </p:cNvPr>
          <p:cNvSpPr>
            <a:spLocks noGrp="1"/>
          </p:cNvSpPr>
          <p:nvPr>
            <p:ph type="title"/>
          </p:nvPr>
        </p:nvSpPr>
        <p:spPr/>
        <p:txBody>
          <a:bodyPr/>
          <a:lstStyle/>
          <a:p>
            <a:r>
              <a:rPr lang="en-US" dirty="0" err="1"/>
              <a:t>Ifttt</a:t>
            </a:r>
            <a:r>
              <a:rPr lang="en-US" dirty="0"/>
              <a:t> applets</a:t>
            </a:r>
          </a:p>
        </p:txBody>
      </p:sp>
      <p:sp>
        <p:nvSpPr>
          <p:cNvPr id="3" name="Content Placeholder 2">
            <a:extLst>
              <a:ext uri="{FF2B5EF4-FFF2-40B4-BE49-F238E27FC236}">
                <a16:creationId xmlns:a16="http://schemas.microsoft.com/office/drawing/2014/main" id="{F20F37A8-6572-4750-BE62-6FBB72E9735A}"/>
              </a:ext>
            </a:extLst>
          </p:cNvPr>
          <p:cNvSpPr>
            <a:spLocks noGrp="1"/>
          </p:cNvSpPr>
          <p:nvPr>
            <p:ph idx="1"/>
          </p:nvPr>
        </p:nvSpPr>
        <p:spPr/>
        <p:txBody>
          <a:bodyPr/>
          <a:lstStyle/>
          <a:p>
            <a:pPr marR="0" algn="l">
              <a:spcBef>
                <a:spcPts val="0"/>
              </a:spcBef>
              <a:spcAft>
                <a:spcPts val="0"/>
              </a:spcAft>
              <a:buFont typeface="Arial" panose="020B0604020202020204" pitchFamily="34" charset="0"/>
              <a:buChar char="•"/>
            </a:pPr>
            <a:r>
              <a:rPr lang="en-US" sz="1800" dirty="0">
                <a:solidFill>
                  <a:srgbClr val="111111"/>
                </a:solidFill>
                <a:latin typeface="Calibri" panose="020F0502020204030204" pitchFamily="34" charset="0"/>
              </a:rPr>
              <a:t>Log Work Hours into google Sheets with button</a:t>
            </a:r>
          </a:p>
          <a:p>
            <a:pPr marR="0" algn="l">
              <a:spcBef>
                <a:spcPts val="0"/>
              </a:spcBef>
              <a:spcAft>
                <a:spcPts val="0"/>
              </a:spcAft>
              <a:buFont typeface="Arial" panose="020B0604020202020204" pitchFamily="34" charset="0"/>
              <a:buChar char="•"/>
            </a:pPr>
            <a:r>
              <a:rPr lang="en-US" sz="1800" dirty="0">
                <a:solidFill>
                  <a:srgbClr val="111111"/>
                </a:solidFill>
                <a:latin typeface="Calibri" panose="020F0502020204030204" pitchFamily="34" charset="0"/>
              </a:rPr>
              <a:t>Get out of awkward situation with </a:t>
            </a:r>
            <a:r>
              <a:rPr lang="en-US" sz="1800" dirty="0" err="1">
                <a:solidFill>
                  <a:srgbClr val="111111"/>
                </a:solidFill>
                <a:latin typeface="Calibri" panose="020F0502020204030204" pitchFamily="34" charset="0"/>
              </a:rPr>
              <a:t>voip</a:t>
            </a:r>
            <a:r>
              <a:rPr lang="en-US" sz="1800" dirty="0">
                <a:solidFill>
                  <a:srgbClr val="111111"/>
                </a:solidFill>
                <a:latin typeface="Calibri" panose="020F0502020204030204" pitchFamily="34" charset="0"/>
              </a:rPr>
              <a:t> call</a:t>
            </a:r>
          </a:p>
          <a:p>
            <a:pPr marR="0" algn="l">
              <a:spcBef>
                <a:spcPts val="0"/>
              </a:spcBef>
              <a:spcAft>
                <a:spcPts val="0"/>
              </a:spcAft>
              <a:buFont typeface="Arial" panose="020B0604020202020204" pitchFamily="34" charset="0"/>
              <a:buChar char="•"/>
            </a:pPr>
            <a:r>
              <a:rPr lang="en-US" sz="1800" dirty="0">
                <a:solidFill>
                  <a:srgbClr val="111111"/>
                </a:solidFill>
                <a:latin typeface="Calibri" panose="020F0502020204030204" pitchFamily="34" charset="0"/>
              </a:rPr>
              <a:t>Take quick notes and email self.</a:t>
            </a:r>
          </a:p>
          <a:p>
            <a:pPr marR="0" algn="l">
              <a:spcBef>
                <a:spcPts val="0"/>
              </a:spcBef>
              <a:spcAft>
                <a:spcPts val="0"/>
              </a:spcAft>
              <a:buFont typeface="Arial" panose="020B0604020202020204" pitchFamily="34" charset="0"/>
              <a:buChar char="•"/>
            </a:pPr>
            <a:r>
              <a:rPr lang="en-US" sz="1800" dirty="0">
                <a:solidFill>
                  <a:srgbClr val="111111"/>
                </a:solidFill>
                <a:latin typeface="Calibri" panose="020F0502020204030204" pitchFamily="34" charset="0"/>
              </a:rPr>
              <a:t>Bonus Surprise Applet</a:t>
            </a:r>
          </a:p>
          <a:p>
            <a:pPr marR="0" algn="l">
              <a:spcBef>
                <a:spcPts val="0"/>
              </a:spcBef>
              <a:spcAft>
                <a:spcPts val="0"/>
              </a:spcAft>
              <a:buFont typeface="Arial" panose="020B0604020202020204" pitchFamily="34" charset="0"/>
              <a:buChar char="•"/>
            </a:pPr>
            <a:endParaRPr lang="en-US" sz="1800" b="0" i="0" dirty="0">
              <a:solidFill>
                <a:srgbClr val="111111"/>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2132743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D156-6F7B-4B54-8528-27D9A12C8085}"/>
              </a:ext>
            </a:extLst>
          </p:cNvPr>
          <p:cNvSpPr>
            <a:spLocks noGrp="1"/>
          </p:cNvSpPr>
          <p:nvPr>
            <p:ph type="title"/>
          </p:nvPr>
        </p:nvSpPr>
        <p:spPr/>
        <p:txBody>
          <a:bodyPr/>
          <a:lstStyle/>
          <a:p>
            <a:r>
              <a:rPr lang="en-US" dirty="0"/>
              <a:t>Log Work Hours Into Google Sheets</a:t>
            </a:r>
          </a:p>
        </p:txBody>
      </p:sp>
      <p:sp>
        <p:nvSpPr>
          <p:cNvPr id="3" name="Content Placeholder 2">
            <a:extLst>
              <a:ext uri="{FF2B5EF4-FFF2-40B4-BE49-F238E27FC236}">
                <a16:creationId xmlns:a16="http://schemas.microsoft.com/office/drawing/2014/main" id="{36295650-C146-49DB-A52B-80577D7FF10A}"/>
              </a:ext>
            </a:extLst>
          </p:cNvPr>
          <p:cNvSpPr>
            <a:spLocks noGrp="1"/>
          </p:cNvSpPr>
          <p:nvPr>
            <p:ph idx="1"/>
          </p:nvPr>
        </p:nvSpPr>
        <p:spPr/>
        <p:txBody>
          <a:bodyPr/>
          <a:lstStyle/>
          <a:p>
            <a:r>
              <a:rPr lang="en-US" dirty="0"/>
              <a:t>Hours are logged with start and stop of button. </a:t>
            </a:r>
          </a:p>
          <a:p>
            <a:r>
              <a:rPr lang="en-US" dirty="0"/>
              <a:t>Did not list the specific timestamp and just gave a number.</a:t>
            </a:r>
          </a:p>
        </p:txBody>
      </p:sp>
      <p:pic>
        <p:nvPicPr>
          <p:cNvPr id="5" name="Picture 4" descr="A picture containing chart&#10;&#10;Description automatically generated">
            <a:extLst>
              <a:ext uri="{FF2B5EF4-FFF2-40B4-BE49-F238E27FC236}">
                <a16:creationId xmlns:a16="http://schemas.microsoft.com/office/drawing/2014/main" id="{683DF477-FCFA-4845-80FA-2A71AB429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3097" y="2970505"/>
            <a:ext cx="1795334" cy="3887495"/>
          </a:xfrm>
          <a:prstGeom prst="rect">
            <a:avLst/>
          </a:prstGeom>
        </p:spPr>
      </p:pic>
      <p:pic>
        <p:nvPicPr>
          <p:cNvPr id="7" name="Picture 6" descr="A screenshot of a phone&#10;&#10;Description automatically generated with medium confidence">
            <a:extLst>
              <a:ext uri="{FF2B5EF4-FFF2-40B4-BE49-F238E27FC236}">
                <a16:creationId xmlns:a16="http://schemas.microsoft.com/office/drawing/2014/main" id="{7BB539F7-C2C9-4D5A-BCC0-277DBDE57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241" y="2970504"/>
            <a:ext cx="1795334" cy="3887496"/>
          </a:xfrm>
          <a:prstGeom prst="rect">
            <a:avLst/>
          </a:prstGeom>
        </p:spPr>
      </p:pic>
    </p:spTree>
    <p:extLst>
      <p:ext uri="{BB962C8B-B14F-4D97-AF65-F5344CB8AC3E}">
        <p14:creationId xmlns:p14="http://schemas.microsoft.com/office/powerpoint/2010/main" val="23496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F0A91-6F41-4C43-97F8-29BB2318CC98}"/>
              </a:ext>
            </a:extLst>
          </p:cNvPr>
          <p:cNvSpPr>
            <a:spLocks noGrp="1"/>
          </p:cNvSpPr>
          <p:nvPr>
            <p:ph type="title"/>
          </p:nvPr>
        </p:nvSpPr>
        <p:spPr/>
        <p:txBody>
          <a:bodyPr/>
          <a:lstStyle/>
          <a:p>
            <a:r>
              <a:rPr lang="en-US" sz="4400" dirty="0">
                <a:solidFill>
                  <a:srgbClr val="111111"/>
                </a:solidFill>
                <a:latin typeface="Calibri" panose="020F0502020204030204" pitchFamily="34" charset="0"/>
              </a:rPr>
              <a:t>Get out of awkward situation with </a:t>
            </a:r>
            <a:r>
              <a:rPr lang="en-US" sz="4400" dirty="0" err="1">
                <a:solidFill>
                  <a:srgbClr val="111111"/>
                </a:solidFill>
                <a:latin typeface="Calibri" panose="020F0502020204030204" pitchFamily="34" charset="0"/>
              </a:rPr>
              <a:t>voip</a:t>
            </a:r>
            <a:r>
              <a:rPr lang="en-US" sz="4400" dirty="0">
                <a:solidFill>
                  <a:srgbClr val="111111"/>
                </a:solidFill>
                <a:latin typeface="Calibri" panose="020F0502020204030204" pitchFamily="34" charset="0"/>
              </a:rPr>
              <a:t> call</a:t>
            </a:r>
            <a:br>
              <a:rPr lang="en-US" sz="4400" dirty="0">
                <a:solidFill>
                  <a:srgbClr val="111111"/>
                </a:solidFill>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54CECAA8-C971-4B30-A707-0E18A2905669}"/>
              </a:ext>
            </a:extLst>
          </p:cNvPr>
          <p:cNvSpPr>
            <a:spLocks noGrp="1"/>
          </p:cNvSpPr>
          <p:nvPr>
            <p:ph idx="1"/>
          </p:nvPr>
        </p:nvSpPr>
        <p:spPr>
          <a:xfrm>
            <a:off x="838200" y="1825625"/>
            <a:ext cx="3501980" cy="4351338"/>
          </a:xfrm>
        </p:spPr>
        <p:txBody>
          <a:bodyPr/>
          <a:lstStyle/>
          <a:p>
            <a:r>
              <a:rPr lang="en-US" dirty="0"/>
              <a:t>I mean it works right? But don’t let anyone actually see your phone screen.</a:t>
            </a:r>
          </a:p>
        </p:txBody>
      </p:sp>
      <p:pic>
        <p:nvPicPr>
          <p:cNvPr id="5" name="Picture 4" descr="Diagram, text&#10;&#10;Description automatically generated">
            <a:extLst>
              <a:ext uri="{FF2B5EF4-FFF2-40B4-BE49-F238E27FC236}">
                <a16:creationId xmlns:a16="http://schemas.microsoft.com/office/drawing/2014/main" id="{8935BD02-6A11-470B-895F-3E76FE921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957" y="1161745"/>
            <a:ext cx="2545212" cy="5511231"/>
          </a:xfrm>
          <a:prstGeom prst="rect">
            <a:avLst/>
          </a:prstGeom>
        </p:spPr>
      </p:pic>
    </p:spTree>
    <p:extLst>
      <p:ext uri="{BB962C8B-B14F-4D97-AF65-F5344CB8AC3E}">
        <p14:creationId xmlns:p14="http://schemas.microsoft.com/office/powerpoint/2010/main" val="2140944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4D1C7-07E1-4347-88B4-1A45862EA0BA}"/>
              </a:ext>
            </a:extLst>
          </p:cNvPr>
          <p:cNvSpPr>
            <a:spLocks noGrp="1"/>
          </p:cNvSpPr>
          <p:nvPr>
            <p:ph type="title"/>
          </p:nvPr>
        </p:nvSpPr>
        <p:spPr/>
        <p:txBody>
          <a:bodyPr/>
          <a:lstStyle/>
          <a:p>
            <a:r>
              <a:rPr lang="en-US" sz="4400" dirty="0">
                <a:solidFill>
                  <a:srgbClr val="111111"/>
                </a:solidFill>
                <a:latin typeface="Calibri" panose="020F0502020204030204" pitchFamily="34" charset="0"/>
              </a:rPr>
              <a:t>Take quick notes and email self.</a:t>
            </a:r>
            <a:br>
              <a:rPr lang="en-US" sz="4400" dirty="0">
                <a:solidFill>
                  <a:srgbClr val="111111"/>
                </a:solidFill>
                <a:latin typeface="Calibri" panose="020F0502020204030204" pitchFamily="34" charset="0"/>
              </a:rPr>
            </a:br>
            <a:endParaRPr lang="en-US" dirty="0"/>
          </a:p>
        </p:txBody>
      </p:sp>
      <p:pic>
        <p:nvPicPr>
          <p:cNvPr id="5" name="Content Placeholder 4" descr="Graphical user interface, application, Teams&#10;&#10;Description automatically generated">
            <a:extLst>
              <a:ext uri="{FF2B5EF4-FFF2-40B4-BE49-F238E27FC236}">
                <a16:creationId xmlns:a16="http://schemas.microsoft.com/office/drawing/2014/main" id="{78AAE36F-2049-407B-8D97-2F877043EB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2912" y="1825625"/>
            <a:ext cx="2009546" cy="4351338"/>
          </a:xfrm>
        </p:spPr>
      </p:pic>
      <p:pic>
        <p:nvPicPr>
          <p:cNvPr id="7" name="Picture 6" descr="Graphical user interface, text, application&#10;&#10;Description automatically generated">
            <a:extLst>
              <a:ext uri="{FF2B5EF4-FFF2-40B4-BE49-F238E27FC236}">
                <a16:creationId xmlns:a16="http://schemas.microsoft.com/office/drawing/2014/main" id="{2AB360D8-9583-435F-B05D-2974CE0D1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95" y="1825625"/>
            <a:ext cx="2155442" cy="4667250"/>
          </a:xfrm>
          <a:prstGeom prst="rect">
            <a:avLst/>
          </a:prstGeom>
        </p:spPr>
      </p:pic>
    </p:spTree>
    <p:extLst>
      <p:ext uri="{BB962C8B-B14F-4D97-AF65-F5344CB8AC3E}">
        <p14:creationId xmlns:p14="http://schemas.microsoft.com/office/powerpoint/2010/main" val="386954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68A3-331B-4656-AF3A-856E474B6876}"/>
              </a:ext>
            </a:extLst>
          </p:cNvPr>
          <p:cNvSpPr>
            <a:spLocks noGrp="1"/>
          </p:cNvSpPr>
          <p:nvPr>
            <p:ph type="title"/>
          </p:nvPr>
        </p:nvSpPr>
        <p:spPr/>
        <p:txBody>
          <a:bodyPr/>
          <a:lstStyle/>
          <a:p>
            <a:r>
              <a:rPr lang="en-US" b="1" dirty="0"/>
              <a:t>Bonus Applet:</a:t>
            </a:r>
          </a:p>
        </p:txBody>
      </p:sp>
      <p:pic>
        <p:nvPicPr>
          <p:cNvPr id="5" name="Content Placeholder 4" descr="Graphical user interface, text, application&#10;&#10;Description automatically generated">
            <a:extLst>
              <a:ext uri="{FF2B5EF4-FFF2-40B4-BE49-F238E27FC236}">
                <a16:creationId xmlns:a16="http://schemas.microsoft.com/office/drawing/2014/main" id="{B059D8D9-9A45-4B32-85A6-7138B9E18B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3336" y="365125"/>
            <a:ext cx="2966576" cy="6423627"/>
          </a:xfrm>
        </p:spPr>
      </p:pic>
    </p:spTree>
    <p:extLst>
      <p:ext uri="{BB962C8B-B14F-4D97-AF65-F5344CB8AC3E}">
        <p14:creationId xmlns:p14="http://schemas.microsoft.com/office/powerpoint/2010/main" val="134931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2CAF-A8FD-4CD0-BD6E-C13E35407FD0}"/>
              </a:ext>
            </a:extLst>
          </p:cNvPr>
          <p:cNvSpPr>
            <a:spLocks noGrp="1"/>
          </p:cNvSpPr>
          <p:nvPr>
            <p:ph type="title"/>
          </p:nvPr>
        </p:nvSpPr>
        <p:spPr/>
        <p:txBody>
          <a:bodyPr/>
          <a:lstStyle/>
          <a:p>
            <a:r>
              <a:rPr lang="en-US" dirty="0"/>
              <a:t>3 IFTTT Alternatives </a:t>
            </a:r>
          </a:p>
        </p:txBody>
      </p:sp>
      <p:sp>
        <p:nvSpPr>
          <p:cNvPr id="3" name="Content Placeholder 2">
            <a:extLst>
              <a:ext uri="{FF2B5EF4-FFF2-40B4-BE49-F238E27FC236}">
                <a16:creationId xmlns:a16="http://schemas.microsoft.com/office/drawing/2014/main" id="{29E302DC-63D9-4413-A1A8-15EA45F2DFA2}"/>
              </a:ext>
            </a:extLst>
          </p:cNvPr>
          <p:cNvSpPr>
            <a:spLocks noGrp="1"/>
          </p:cNvSpPr>
          <p:nvPr>
            <p:ph idx="1"/>
          </p:nvPr>
        </p:nvSpPr>
        <p:spPr/>
        <p:txBody>
          <a:bodyPr/>
          <a:lstStyle/>
          <a:p>
            <a:r>
              <a:rPr lang="en-US" dirty="0"/>
              <a:t>Zappier</a:t>
            </a:r>
          </a:p>
          <a:p>
            <a:r>
              <a:rPr lang="en-US" dirty="0"/>
              <a:t>Automate.io</a:t>
            </a:r>
          </a:p>
          <a:p>
            <a:r>
              <a:rPr lang="en-US" dirty="0"/>
              <a:t>Make </a:t>
            </a:r>
          </a:p>
          <a:p>
            <a:endParaRPr lang="en-US" dirty="0"/>
          </a:p>
        </p:txBody>
      </p:sp>
    </p:spTree>
    <p:extLst>
      <p:ext uri="{BB962C8B-B14F-4D97-AF65-F5344CB8AC3E}">
        <p14:creationId xmlns:p14="http://schemas.microsoft.com/office/powerpoint/2010/main" val="154288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4EEA-7417-4DD5-B7C1-E3998B538453}"/>
              </a:ext>
            </a:extLst>
          </p:cNvPr>
          <p:cNvSpPr>
            <a:spLocks noGrp="1"/>
          </p:cNvSpPr>
          <p:nvPr>
            <p:ph type="title"/>
          </p:nvPr>
        </p:nvSpPr>
        <p:spPr/>
        <p:txBody>
          <a:bodyPr/>
          <a:lstStyle/>
          <a:p>
            <a:r>
              <a:rPr lang="en-US" dirty="0"/>
              <a:t>Zappier</a:t>
            </a:r>
          </a:p>
        </p:txBody>
      </p:sp>
      <p:sp>
        <p:nvSpPr>
          <p:cNvPr id="3" name="Content Placeholder 2">
            <a:extLst>
              <a:ext uri="{FF2B5EF4-FFF2-40B4-BE49-F238E27FC236}">
                <a16:creationId xmlns:a16="http://schemas.microsoft.com/office/drawing/2014/main" id="{EFE22640-4FBA-49F1-AD0A-24D751F0D527}"/>
              </a:ext>
            </a:extLst>
          </p:cNvPr>
          <p:cNvSpPr>
            <a:spLocks noGrp="1"/>
          </p:cNvSpPr>
          <p:nvPr>
            <p:ph idx="1"/>
          </p:nvPr>
        </p:nvSpPr>
        <p:spPr>
          <a:xfrm>
            <a:off x="838200" y="2405149"/>
            <a:ext cx="4116185" cy="3771814"/>
          </a:xfrm>
        </p:spPr>
        <p:txBody>
          <a:bodyPr/>
          <a:lstStyle/>
          <a:p>
            <a:r>
              <a:rPr lang="en-US" i="0" dirty="0">
                <a:effectLst/>
                <a:latin typeface="unset"/>
              </a:rPr>
              <a:t>Applet: Send email via </a:t>
            </a:r>
            <a:r>
              <a:rPr lang="en-US" dirty="0">
                <a:latin typeface="unset"/>
              </a:rPr>
              <a:t>Automatically add all </a:t>
            </a:r>
            <a:r>
              <a:rPr lang="en-US" dirty="0" err="1">
                <a:latin typeface="unset"/>
              </a:rPr>
              <a:t>gmail</a:t>
            </a:r>
            <a:r>
              <a:rPr lang="en-US" dirty="0">
                <a:latin typeface="unset"/>
              </a:rPr>
              <a:t> attachments to google drive</a:t>
            </a:r>
          </a:p>
          <a:p>
            <a:r>
              <a:rPr lang="en-US" dirty="0">
                <a:latin typeface="unset"/>
              </a:rPr>
              <a:t>Works like a dream</a:t>
            </a:r>
          </a:p>
          <a:p>
            <a:r>
              <a:rPr lang="en-US" dirty="0">
                <a:latin typeface="unset"/>
              </a:rPr>
              <a:t>A lot more set up but way more functionality</a:t>
            </a:r>
            <a:endParaRPr lang="en-US" dirty="0"/>
          </a:p>
        </p:txBody>
      </p:sp>
      <p:pic>
        <p:nvPicPr>
          <p:cNvPr id="5" name="Picture 4">
            <a:extLst>
              <a:ext uri="{FF2B5EF4-FFF2-40B4-BE49-F238E27FC236}">
                <a16:creationId xmlns:a16="http://schemas.microsoft.com/office/drawing/2014/main" id="{11D71686-6115-4908-AF9B-525BE7EFEF1C}"/>
              </a:ext>
            </a:extLst>
          </p:cNvPr>
          <p:cNvPicPr>
            <a:picLocks noChangeAspect="1"/>
          </p:cNvPicPr>
          <p:nvPr/>
        </p:nvPicPr>
        <p:blipFill>
          <a:blip r:embed="rId2"/>
          <a:stretch>
            <a:fillRect/>
          </a:stretch>
        </p:blipFill>
        <p:spPr>
          <a:xfrm>
            <a:off x="5250181" y="1124990"/>
            <a:ext cx="5370020" cy="3580014"/>
          </a:xfrm>
          <a:prstGeom prst="rect">
            <a:avLst/>
          </a:prstGeom>
        </p:spPr>
      </p:pic>
    </p:spTree>
    <p:extLst>
      <p:ext uri="{BB962C8B-B14F-4D97-AF65-F5344CB8AC3E}">
        <p14:creationId xmlns:p14="http://schemas.microsoft.com/office/powerpoint/2010/main" val="3984957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1452</TotalTime>
  <Words>275</Words>
  <Application>Microsoft Office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unset</vt:lpstr>
      <vt:lpstr>Office Theme</vt:lpstr>
      <vt:lpstr>IFTTT Project </vt:lpstr>
      <vt:lpstr>WTF IFTTT</vt:lpstr>
      <vt:lpstr>Ifttt applets</vt:lpstr>
      <vt:lpstr>Log Work Hours Into Google Sheets</vt:lpstr>
      <vt:lpstr>Get out of awkward situation with voip call </vt:lpstr>
      <vt:lpstr>Take quick notes and email self. </vt:lpstr>
      <vt:lpstr>Bonus Applet:</vt:lpstr>
      <vt:lpstr>3 IFTTT Alternatives </vt:lpstr>
      <vt:lpstr>Zappier</vt:lpstr>
      <vt:lpstr>Automate.io</vt:lpstr>
      <vt:lpstr>Make </vt:lpstr>
      <vt:lpstr>Recommendation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https://www.computerworld.com/article/3393177/5-ifttt-alternatives-worth-trying.html</dc:title>
  <dc:creator>Benjamin Sottile</dc:creator>
  <cp:lastModifiedBy>Benjamin Sottile</cp:lastModifiedBy>
  <cp:revision>11</cp:revision>
  <dcterms:created xsi:type="dcterms:W3CDTF">2022-04-22T00:26:29Z</dcterms:created>
  <dcterms:modified xsi:type="dcterms:W3CDTF">2022-04-26T06:53:23Z</dcterms:modified>
</cp:coreProperties>
</file>